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59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>
        <p:scale>
          <a:sx n="84" d="100"/>
          <a:sy n="84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9E29-C165-48DE-B72F-E8F631CAF17B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6274-2243-4CEC-88A7-ABE450B11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1785926"/>
          </a:xfrm>
        </p:spPr>
        <p:txBody>
          <a:bodyPr/>
          <a:lstStyle/>
          <a:p>
            <a:r>
              <a:rPr lang="pl-PL" sz="9600" dirty="0" smtClean="0">
                <a:solidFill>
                  <a:schemeClr val="bg1"/>
                </a:solidFill>
                <a:latin typeface="Georgia" pitchFamily="18" charset="0"/>
              </a:rPr>
              <a:t>Olsztyn</a:t>
            </a:r>
            <a:endParaRPr lang="pl-PL" sz="9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22918" cy="1628796"/>
          </a:xfrm>
        </p:spPr>
        <p:txBody>
          <a:bodyPr>
            <a:noAutofit/>
          </a:bodyPr>
          <a:lstStyle/>
          <a:p>
            <a:pPr algn="ctr"/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ERICH MENDELSON</a:t>
            </a:r>
            <a:endParaRPr lang="pl-PL" sz="4800" b="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00" dirty="0" smtClean="0"/>
              <a:t>1</a:t>
            </a:r>
            <a:endParaRPr lang="pl-PL" sz="100" dirty="0"/>
          </a:p>
        </p:txBody>
      </p:sp>
      <p:pic>
        <p:nvPicPr>
          <p:cNvPr id="23554" name="Picture 2" descr="Znalezione obrazy dla zapytania erich mendelsoh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956" b="16956"/>
          <a:stretch>
            <a:fillRect/>
          </a:stretch>
        </p:blipFill>
        <p:spPr bwMode="auto">
          <a:xfrm>
            <a:off x="1831975" y="642938"/>
            <a:ext cx="5446713" cy="40846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" y="0"/>
            <a:ext cx="9062411" cy="11429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„Nie lękaj się nawałów, burz”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Jej wiersze od 1921 roku ukazywały się w dodatku do Gazety Olsztyńskiej.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Organizowała koła Kobiet Polek i Związku Towarzystw Młodzieży w Prusach Wschodnich.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W 1939 roku została aresztowana i wywieziona do obozu  Ravensbrück, z którego została zwolniona w kwietniu 1940 roku.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Poetka, nauczycielka i działaczka warmińska…</a:t>
            </a:r>
          </a:p>
        </p:txBody>
      </p:sp>
      <p:pic>
        <p:nvPicPr>
          <p:cNvPr id="25602" name="Picture 2" descr="Znalezione obrazy dla zapytania dom gazety olsztyÅski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2" y="4929198"/>
            <a:ext cx="2571736" cy="17144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4800600"/>
            <a:ext cx="8643998" cy="1628796"/>
          </a:xfrm>
        </p:spPr>
        <p:txBody>
          <a:bodyPr>
            <a:noAutofit/>
          </a:bodyPr>
          <a:lstStyle/>
          <a:p>
            <a:pPr algn="ctr"/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MARIA </a:t>
            </a:r>
            <a:b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ZIENTARA-MALEWSKA</a:t>
            </a:r>
            <a:endParaRPr lang="pl-PL" sz="4800" b="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00" dirty="0" smtClean="0"/>
              <a:t>1</a:t>
            </a:r>
            <a:endParaRPr lang="pl-PL" sz="100" dirty="0"/>
          </a:p>
        </p:txBody>
      </p:sp>
      <p:pic>
        <p:nvPicPr>
          <p:cNvPr id="24578" name="Picture 2" descr="Znalezione obrazy dla zapytania maria zientara malews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318" b="14318"/>
          <a:stretch>
            <a:fillRect/>
          </a:stretch>
        </p:blipFill>
        <p:spPr bwMode="auto">
          <a:xfrm>
            <a:off x="1831975" y="642938"/>
            <a:ext cx="5446713" cy="40846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" y="0"/>
            <a:ext cx="9062411" cy="11429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Rockowy Olsztyn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Zespół debiutował na I Przeglądzie Młodych Kapel Gazety Olsztyńskiej. 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W 2007 roku ukazał się ich debiutancki singiel „</a:t>
            </a:r>
            <a:r>
              <a:rPr lang="pl-PL" dirty="0" err="1" smtClean="0">
                <a:solidFill>
                  <a:srgbClr val="00A200"/>
                </a:solidFill>
              </a:rPr>
              <a:t>The</a:t>
            </a:r>
            <a:r>
              <a:rPr lang="pl-PL" dirty="0" smtClean="0">
                <a:solidFill>
                  <a:srgbClr val="00A200"/>
                </a:solidFill>
              </a:rPr>
              <a:t> </a:t>
            </a:r>
            <a:r>
              <a:rPr lang="pl-PL" dirty="0" err="1" smtClean="0">
                <a:solidFill>
                  <a:srgbClr val="00A200"/>
                </a:solidFill>
              </a:rPr>
              <a:t>Breakthru</a:t>
            </a:r>
            <a:r>
              <a:rPr lang="pl-PL" dirty="0" smtClean="0">
                <a:solidFill>
                  <a:srgbClr val="00A200"/>
                </a:solidFill>
              </a:rPr>
              <a:t>”. Rok później chłopaki wzięli udział w eliminacjach do konkursu Eurowizji.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Niestety w 2017 roku poinformowano o opuszczeniu zespołu przez dwóch członków.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A200"/>
                </a:solidFill>
              </a:rPr>
              <a:t>Cause when the sun is on top guess what you </a:t>
            </a:r>
            <a:r>
              <a:rPr lang="en-US" i="1" dirty="0" err="1" smtClean="0">
                <a:solidFill>
                  <a:srgbClr val="00A200"/>
                </a:solidFill>
              </a:rPr>
              <a:t>gonna</a:t>
            </a:r>
            <a:r>
              <a:rPr lang="en-US" i="1" dirty="0" smtClean="0">
                <a:solidFill>
                  <a:srgbClr val="00A200"/>
                </a:solidFill>
              </a:rPr>
              <a:t> see</a:t>
            </a:r>
            <a:r>
              <a:rPr lang="pl-PL" i="1" dirty="0" smtClean="0">
                <a:solidFill>
                  <a:srgbClr val="00A200"/>
                </a:solidFill>
              </a:rPr>
              <a:t>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4800600"/>
            <a:ext cx="8643998" cy="1628796"/>
          </a:xfrm>
        </p:spPr>
        <p:txBody>
          <a:bodyPr anchor="ctr">
            <a:noAutofit/>
          </a:bodyPr>
          <a:lstStyle/>
          <a:p>
            <a:pPr algn="ctr"/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AFROMENTAL</a:t>
            </a:r>
            <a:endParaRPr lang="pl-PL" sz="4800" b="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00" dirty="0" smtClean="0"/>
              <a:t>1</a:t>
            </a:r>
            <a:endParaRPr lang="pl-PL" sz="100" dirty="0"/>
          </a:p>
        </p:txBody>
      </p:sp>
      <p:pic>
        <p:nvPicPr>
          <p:cNvPr id="26628" name="Picture 4" descr="Znalezione obrazy dla zapytania afromenta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" b="5"/>
          <a:stretch>
            <a:fillRect/>
          </a:stretch>
        </p:blipFill>
        <p:spPr bwMode="auto">
          <a:xfrm>
            <a:off x="1831975" y="642938"/>
            <a:ext cx="5446713" cy="40846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" y="0"/>
            <a:ext cx="9062411" cy="11429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Taki kozak bardziej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Siatkarz grający na pozycji środkowego, wychowany przez AZS Olsztyn.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Mistrz świata juniorów, mistrz Europy, Mistrz Świata z 2014 roku oraz dawny kapitan reprezentacji Polski.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Z orzełkiem na piersi rozegrał już ponad 240 meczów.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Warto również wspomnieć, że w sezonie 2007/2008 w drużynie Mlekpol AZS Olsztyn wywalczył brązowy medal Mistrzostw Polski.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Jedyny i niepowtarzalny…</a:t>
            </a:r>
          </a:p>
          <a:p>
            <a:pPr marL="0" indent="0">
              <a:buNone/>
            </a:pPr>
            <a:endParaRPr lang="pl-PL" dirty="0" smtClean="0">
              <a:solidFill>
                <a:srgbClr val="00A2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A2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A200"/>
              </a:solidFill>
            </a:endParaRPr>
          </a:p>
        </p:txBody>
      </p:sp>
      <p:pic>
        <p:nvPicPr>
          <p:cNvPr id="28676" name="Picture 4" descr="https://scontent.fwaw5-1.fna.fbcdn.net/v/t1.15752-9/32231600_1028167170681209_8053851991182409728_n.jpg?_nc_cat=0&amp;_nc_eui2=v1%3AAeHV67nBqHe-0Y_nQtX-NfQZKizvjX_fKYCU8NMU-itij3fzQDRWNQTox2qMaSJOXfIZ-RjhGU3PjQ-DgwlQFYakFy036JYSJwVrUNZN8ErOSg&amp;oh=ae653599444aa07576c4b075a677f3c4&amp;oe=5B9446DC"/>
          <p:cNvPicPr>
            <a:picLocks noChangeAspect="1" noChangeArrowheads="1"/>
          </p:cNvPicPr>
          <p:nvPr/>
        </p:nvPicPr>
        <p:blipFill>
          <a:blip r:embed="rId2" cstate="print"/>
          <a:srcRect l="-186" b="49653"/>
          <a:stretch>
            <a:fillRect/>
          </a:stretch>
        </p:blipFill>
        <p:spPr bwMode="auto">
          <a:xfrm>
            <a:off x="5929322" y="4714884"/>
            <a:ext cx="2870203" cy="192317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4800600"/>
            <a:ext cx="8643998" cy="1628796"/>
          </a:xfrm>
        </p:spPr>
        <p:txBody>
          <a:bodyPr anchor="ctr">
            <a:noAutofit/>
          </a:bodyPr>
          <a:lstStyle/>
          <a:p>
            <a:pPr algn="ctr"/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MARCIN MOŻDŻONEK</a:t>
            </a:r>
            <a:endParaRPr lang="pl-PL" sz="4800" b="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00" dirty="0" smtClean="0"/>
              <a:t>1f</a:t>
            </a:r>
            <a:endParaRPr lang="pl-PL" sz="100" dirty="0"/>
          </a:p>
        </p:txBody>
      </p:sp>
      <p:pic>
        <p:nvPicPr>
          <p:cNvPr id="30722" name="Picture 2" descr="Znalezione obrazy dla zapytania marcin moÅ¼dÅ¼one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1" r="321"/>
          <a:stretch>
            <a:fillRect/>
          </a:stretch>
        </p:blipFill>
        <p:spPr bwMode="auto">
          <a:xfrm>
            <a:off x="1831975" y="642938"/>
            <a:ext cx="5446713" cy="40846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Olsztyn jest pełen cudownych wartościowych ludzi.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Serdeczne, ciepłe uśmiechy, radość i spokój cechują wojewódzką stolicę.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Każdy na swój sposób jest wyjątkowy i każdy Olsztyniak tworzy historię tego miasta. 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Nie ma ważnych i ważniejszych, tu każdy może być sobą, realizować się, spełniać marzenia i po prostu cieszyć się życiem.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23630" y="6488668"/>
            <a:ext cx="255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Barbara </a:t>
            </a:r>
            <a:r>
              <a:rPr lang="pl-PL" dirty="0" err="1" smtClean="0">
                <a:solidFill>
                  <a:srgbClr val="FF0000"/>
                </a:solidFill>
              </a:rPr>
              <a:t>Jermolonek</a:t>
            </a:r>
            <a:r>
              <a:rPr lang="pl-PL" dirty="0" smtClean="0">
                <a:solidFill>
                  <a:srgbClr val="FF0000"/>
                </a:solidFill>
              </a:rPr>
              <a:t> 1Tbż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DjLkQzQxBo4dXYuEDTpew4PQrtMlPxMnBt1D2V9j7J_7gEbfVVuBQXqPx1RDV5Wn0xOCLCk8ofO3b6WWxZYudf9pMVH8aFUBQpUuHPSntn3J-aBKCJYNPw5EErnk8LV4ns0vBFVM2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pl-PL" b="0" i="0" u="none" strike="noStrike" dirty="0" smtClean="0">
                <a:solidFill>
                  <a:srgbClr val="FFFFFF"/>
                </a:solidFill>
                <a:latin typeface="Arial"/>
              </a:rPr>
              <a:t>Stolica Warmii i Mazur to nie tylko piękne jeziora, barwne lasy i malownicza starówka. </a:t>
            </a:r>
            <a:br>
              <a:rPr lang="pl-PL" b="0" i="0" u="none" strike="noStrike" dirty="0" smtClean="0">
                <a:solidFill>
                  <a:srgbClr val="FFFFFF"/>
                </a:solidFill>
                <a:latin typeface="Arial"/>
              </a:rPr>
            </a:br>
            <a:r>
              <a:rPr lang="pl-PL" dirty="0">
                <a:solidFill>
                  <a:srgbClr val="FFFFFF"/>
                </a:solidFill>
                <a:latin typeface="Arial"/>
              </a:rPr>
              <a:t/>
            </a:r>
            <a:br>
              <a:rPr lang="pl-PL" dirty="0">
                <a:solidFill>
                  <a:srgbClr val="FFFFFF"/>
                </a:solidFill>
                <a:latin typeface="Arial"/>
              </a:rPr>
            </a:br>
            <a:r>
              <a:rPr lang="pl-PL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pl-PL" dirty="0" smtClean="0">
                <a:solidFill>
                  <a:srgbClr val="FFFFFF"/>
                </a:solidFill>
                <a:latin typeface="Arial"/>
              </a:rPr>
            </a:br>
            <a:r>
              <a:rPr lang="pl-PL" dirty="0">
                <a:solidFill>
                  <a:srgbClr val="FFFFFF"/>
                </a:solidFill>
                <a:latin typeface="Arial"/>
              </a:rPr>
              <a:t/>
            </a:r>
            <a:br>
              <a:rPr lang="pl-PL" dirty="0">
                <a:solidFill>
                  <a:srgbClr val="FFFFFF"/>
                </a:solidFill>
                <a:latin typeface="Arial"/>
              </a:rPr>
            </a:br>
            <a:r>
              <a:rPr lang="pl-PL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pl-PL" dirty="0" smtClean="0">
                <a:solidFill>
                  <a:srgbClr val="FFFFFF"/>
                </a:solidFill>
                <a:latin typeface="Arial"/>
              </a:rPr>
            </a:br>
            <a:r>
              <a:rPr lang="pl-PL" b="0" i="0" u="none" strike="noStrike" dirty="0" smtClean="0">
                <a:solidFill>
                  <a:srgbClr val="FFFFFF"/>
                </a:solidFill>
                <a:latin typeface="Arial"/>
              </a:rPr>
              <a:t>Olsztyn to przede wszystkim ludzie tworzący “Naszą Małą Ojczyznę”. To właśnie te zwykłe-niezwykłe osoby tworzyli i tworzą olsztyński region.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" y="0"/>
            <a:ext cx="9062411" cy="11429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Dobrego początki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W 1353 roku otrzymał przywilej lokacyjny. Został powołany na zasadźcę oraz pierwszego burmistrza Olsztyna.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To dzięki niemu powstał plan miasta z siecią ulic i centralnie położonym rynkiem.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Zasiedlił miasto z osadnikami, zbudował pierwszy murowany dom. Za jego rządów wzniesiono mury obronne z bramami, rozpoczęto budowę katedry.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Oto „Ojciec Założyciel”…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1857356" y="642918"/>
            <a:ext cx="5486400" cy="4114800"/>
          </a:xfrm>
        </p:spPr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22918" cy="1628796"/>
          </a:xfrm>
        </p:spPr>
        <p:txBody>
          <a:bodyPr anchor="ctr">
            <a:noAutofit/>
          </a:bodyPr>
          <a:lstStyle/>
          <a:p>
            <a:pPr algn="ctr"/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JAN Z ŁAJS</a:t>
            </a:r>
            <a:endParaRPr lang="pl-PL" sz="4800" b="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00" dirty="0" smtClean="0"/>
              <a:t>1</a:t>
            </a:r>
            <a:endParaRPr lang="pl-PL" sz="100" dirty="0"/>
          </a:p>
        </p:txBody>
      </p:sp>
      <p:pic>
        <p:nvPicPr>
          <p:cNvPr id="11" name="Picture 4" descr="Znalezione obrazy dla zapytania jan z Åajs"/>
          <p:cNvPicPr>
            <a:picLocks noChangeAspect="1" noChangeArrowheads="1"/>
          </p:cNvPicPr>
          <p:nvPr/>
        </p:nvPicPr>
        <p:blipFill>
          <a:blip r:embed="rId2" cstate="print"/>
          <a:srcRect l="-1627" t="21485" r="5639" b="34570"/>
          <a:stretch>
            <a:fillRect/>
          </a:stretch>
        </p:blipFill>
        <p:spPr bwMode="auto">
          <a:xfrm>
            <a:off x="1714480" y="571479"/>
            <a:ext cx="5500726" cy="41954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" y="0"/>
            <a:ext cx="9062411" cy="114298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Ruszył Słońce, wstrzymał Ziemię…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I choć toruńskie wychowało go plemię to do Olsztyna również zawitał.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W latach 1516-1519 oraz 1520-1521 był administratorem dóbr kapituły warmińskiej.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Po raz drugi zawitał do Olsztyna w związku z ostatnią wojną z zakonem krzyżackim. W olsztyńskim zamku szukał schronienia po sprądlowaniu Fromborka przez Krzyżaków.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Mowa oczywiście o….</a:t>
            </a:r>
            <a:endParaRPr lang="pl-PL" dirty="0">
              <a:solidFill>
                <a:srgbClr val="00A200"/>
              </a:solidFill>
            </a:endParaRPr>
          </a:p>
        </p:txBody>
      </p:sp>
      <p:pic>
        <p:nvPicPr>
          <p:cNvPr id="16386" name="Picture 2" descr="Znalezione obrazy dla zapytania zamek olszt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00570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22918" cy="1628796"/>
          </a:xfrm>
        </p:spPr>
        <p:txBody>
          <a:bodyPr>
            <a:noAutofit/>
          </a:bodyPr>
          <a:lstStyle/>
          <a:p>
            <a:pPr algn="ctr"/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MIKOŁAJ KOPERNIK</a:t>
            </a:r>
            <a:endParaRPr lang="pl-PL" sz="4800" b="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00" dirty="0" smtClean="0"/>
              <a:t>1</a:t>
            </a:r>
            <a:endParaRPr lang="pl-PL" sz="100" dirty="0"/>
          </a:p>
        </p:txBody>
      </p:sp>
      <p:pic>
        <p:nvPicPr>
          <p:cNvPr id="15364" name="Picture 4" descr="Znalezione obrazy dla zapytania mikoÅaj kopernik olszty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" y="0"/>
            <a:ext cx="9062411" cy="114298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Kilka godzin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3 lutego 1807 roku wjechał mostem św. Jana Nepomucena, dalej przez ulicę Prostą i stanął na rynku Starego Miasta, gdzie przyjął defiladę wojskową i odebrał meldunki od swoich zwiadowców. Następnie udał się na zamek aby zjeść obiad.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Ta chwilowa wizyta została upamiętniona kamieniem na moście św. Jana Nepomucena.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Tym niezwykłym gościem był nie kto inny jak…</a:t>
            </a:r>
            <a:endParaRPr lang="pl-PL" dirty="0">
              <a:solidFill>
                <a:srgbClr val="00A200"/>
              </a:solidFill>
            </a:endParaRPr>
          </a:p>
        </p:txBody>
      </p:sp>
      <p:pic>
        <p:nvPicPr>
          <p:cNvPr id="16388" name="Picture 4" descr="Znalezione obrazy dla zapytania most sw jana olszty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29198"/>
            <a:ext cx="2678889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22918" cy="1628796"/>
          </a:xfrm>
        </p:spPr>
        <p:txBody>
          <a:bodyPr>
            <a:noAutofit/>
          </a:bodyPr>
          <a:lstStyle/>
          <a:p>
            <a:pPr algn="ctr"/>
            <a:r>
              <a:rPr lang="pl-PL" sz="4800" b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NAPOLEON BONAPARTE</a:t>
            </a:r>
            <a:endParaRPr lang="pl-PL" sz="4800" b="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00" dirty="0" smtClean="0"/>
              <a:t>1</a:t>
            </a:r>
            <a:endParaRPr lang="pl-PL" sz="100" dirty="0"/>
          </a:p>
        </p:txBody>
      </p:sp>
      <p:pic>
        <p:nvPicPr>
          <p:cNvPr id="20488" name="Picture 8" descr="Znalezione obrazy dla zapytania napoleon bonapar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83" r="8383"/>
          <a:stretch>
            <a:fillRect/>
          </a:stretch>
        </p:blipFill>
        <p:spPr bwMode="auto">
          <a:xfrm>
            <a:off x="1831975" y="642938"/>
            <a:ext cx="5446713" cy="40846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" y="0"/>
            <a:ext cx="9062411" cy="114298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Wielki architekt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A200"/>
                </a:solidFill>
              </a:rPr>
              <a:t>Urodził się w 1887 roku w Olsztynie.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Jego pierwszym i jedynym projektem w rodzimej ziemi jest Dom Przedpogrzebowy Bet </a:t>
            </a:r>
            <a:r>
              <a:rPr lang="pl-PL" dirty="0" err="1" smtClean="0">
                <a:solidFill>
                  <a:srgbClr val="00A200"/>
                </a:solidFill>
              </a:rPr>
              <a:t>Tahara</a:t>
            </a:r>
            <a:r>
              <a:rPr lang="pl-PL" dirty="0" smtClean="0">
                <a:solidFill>
                  <a:srgbClr val="00A200"/>
                </a:solidFill>
              </a:rPr>
              <a:t>. </a:t>
            </a:r>
            <a:br>
              <a:rPr lang="pl-PL" dirty="0" smtClean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Budynki zaprojektowane przez niego można znaleźć w różnych częściach świata między innymi Poczdamie, Petersburgu czy Hajfie.</a:t>
            </a:r>
            <a:r>
              <a:rPr lang="pl-PL" dirty="0">
                <a:solidFill>
                  <a:srgbClr val="00A200"/>
                </a:solidFill>
              </a:rPr>
              <a:t/>
            </a:r>
            <a:br>
              <a:rPr lang="pl-PL" dirty="0">
                <a:solidFill>
                  <a:srgbClr val="00A200"/>
                </a:solidFill>
              </a:rPr>
            </a:br>
            <a:r>
              <a:rPr lang="pl-PL" dirty="0" smtClean="0">
                <a:solidFill>
                  <a:srgbClr val="00A200"/>
                </a:solidFill>
              </a:rPr>
              <a:t>Piąte dziecko żydowskiego kupca…</a:t>
            </a:r>
            <a:endParaRPr lang="pl-PL" dirty="0">
              <a:solidFill>
                <a:srgbClr val="00A200"/>
              </a:solidFill>
            </a:endParaRPr>
          </a:p>
        </p:txBody>
      </p:sp>
      <p:pic>
        <p:nvPicPr>
          <p:cNvPr id="22530" name="Picture 2" descr="Znalezione obrazy dla zapytania dom mendelsohna olszt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457052"/>
            <a:ext cx="3929058" cy="2282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182</Words>
  <Application>Microsoft Office PowerPoint</Application>
  <PresentationFormat>Pokaz na ekranie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Olsztyn</vt:lpstr>
      <vt:lpstr>Stolica Warmii i Mazur to nie tylko piękne jeziora, barwne lasy i malownicza starówka.      Olsztyn to przede wszystkim ludzie tworzący “Naszą Małą Ojczyznę”. To właśnie te zwykłe-niezwykłe osoby tworzyli i tworzą olsztyński region.</vt:lpstr>
      <vt:lpstr>Dobrego początki</vt:lpstr>
      <vt:lpstr>JAN Z ŁAJS</vt:lpstr>
      <vt:lpstr>Ruszył Słońce, wstrzymał Ziemię…</vt:lpstr>
      <vt:lpstr>MIKOŁAJ KOPERNIK</vt:lpstr>
      <vt:lpstr>Kilka godzin</vt:lpstr>
      <vt:lpstr>NAPOLEON BONAPARTE</vt:lpstr>
      <vt:lpstr>Wielki architekt</vt:lpstr>
      <vt:lpstr>ERICH MENDELSON</vt:lpstr>
      <vt:lpstr>„Nie lękaj się nawałów, burz”</vt:lpstr>
      <vt:lpstr>MARIA  ZIENTARA-MALEWSKA</vt:lpstr>
      <vt:lpstr>Rockowy Olsztyn</vt:lpstr>
      <vt:lpstr>AFROMENTAL</vt:lpstr>
      <vt:lpstr>Taki kozak bardziej</vt:lpstr>
      <vt:lpstr>MARCIN MOŻDŻONEK</vt:lpstr>
      <vt:lpstr>Olsztyn jest pełen cudownych wartościowych ludzi.  Serdeczne, ciepłe uśmiechy, radość i spokój cechują wojewódzką stolicę.  Każdy na swój sposób jest wyjątkowy i każdy Olsztyniak tworzy historię tego miasta.  Nie ma ważnych i ważniejszych, tu każdy może być sobą, realizować się, spełniać marzenia i po prostu cieszyć się życiem.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Olsztyn</dc:title>
  <dc:creator>Dom_2</dc:creator>
  <cp:lastModifiedBy>Nauczyciel-110</cp:lastModifiedBy>
  <cp:revision>4</cp:revision>
  <dcterms:created xsi:type="dcterms:W3CDTF">2018-05-10T17:35:25Z</dcterms:created>
  <dcterms:modified xsi:type="dcterms:W3CDTF">2018-05-30T10:38:51Z</dcterms:modified>
</cp:coreProperties>
</file>