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2" y="5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pPr lvl="0">
                <a:spcBef>
                  <a:spcPts val="0"/>
                </a:spcBef>
                <a:buNone/>
              </a:pPr>
              <a:t>‹#›</a:t>
            </a:fld>
            <a:endParaRPr lang="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pPr lvl="0">
                <a:spcBef>
                  <a:spcPts val="0"/>
                </a:spcBef>
                <a:buNone/>
              </a:pPr>
              <a:t>‹#›</a:t>
            </a:fld>
            <a:endParaRPr lang="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pPr lvl="0">
                <a:spcBef>
                  <a:spcPts val="0"/>
                </a:spcBef>
                <a:buNone/>
              </a:pPr>
              <a:t>‹#›</a:t>
            </a:fld>
            <a:endParaRPr lang="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pPr lvl="0">
                <a:spcBef>
                  <a:spcPts val="0"/>
                </a:spcBef>
                <a:buNone/>
              </a:pPr>
              <a:t>‹#›</a:t>
            </a:fld>
            <a:endParaRPr lang="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pPr lvl="0">
                <a:spcBef>
                  <a:spcPts val="0"/>
                </a:spcBef>
                <a:buNone/>
              </a:pPr>
              <a:t>‹#›</a:t>
            </a:fld>
            <a:endParaRPr lang="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pPr lvl="0">
                <a:spcBef>
                  <a:spcPts val="0"/>
                </a:spcBef>
                <a:buNone/>
              </a:pPr>
              <a:t>‹#›</a:t>
            </a:fld>
            <a:endParaRPr lang="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pPr lvl="0">
                <a:spcBef>
                  <a:spcPts val="0"/>
                </a:spcBef>
                <a:buNone/>
              </a:pPr>
              <a:t>‹#›</a:t>
            </a:fld>
            <a:endParaRPr lang="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pPr lvl="0">
                <a:spcBef>
                  <a:spcPts val="0"/>
                </a:spcBef>
                <a:buNone/>
              </a:pPr>
              <a:t>‹#›</a:t>
            </a:fld>
            <a:endParaRPr lang="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pl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pl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l"/>
              <a:pPr lvl="0">
                <a:spcBef>
                  <a:spcPts val="0"/>
                </a:spcBef>
                <a:buNone/>
              </a:pPr>
              <a:t>‹#›</a:t>
            </a:fld>
            <a:endParaRPr lang="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l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pl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9525" cap="flat" cmpd="sng">
            <a:solidFill>
              <a:srgbClr val="674EA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l">
                <a:solidFill>
                  <a:srgbClr val="20124D"/>
                </a:solidFill>
              </a:rPr>
              <a:t>Szkoła Dobrych Nawyków :) </a:t>
            </a:r>
          </a:p>
        </p:txBody>
      </p:sp>
      <p:pic>
        <p:nvPicPr>
          <p:cNvPr id="60" name="Shape 60" descr="ggg.png"/>
          <p:cNvPicPr preferRelativeResize="0"/>
          <p:nvPr/>
        </p:nvPicPr>
        <p:blipFill rotWithShape="1">
          <a:blip r:embed="rId3">
            <a:alphaModFix/>
          </a:blip>
          <a:srcRect t="13476" b="13476"/>
          <a:stretch/>
        </p:blipFill>
        <p:spPr>
          <a:xfrm>
            <a:off x="1642700" y="1534975"/>
            <a:ext cx="5143500" cy="30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178551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" dirty="0">
                <a:solidFill>
                  <a:srgbClr val="CC0000"/>
                </a:solidFill>
              </a:rPr>
              <a:t>Czysty Język Super Sprawa , Przeklinanie Nie Zabawa ! 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4012475" y="565500"/>
            <a:ext cx="5170500" cy="60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7" name="Shape 67" descr="uhi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9525" y="2477525"/>
            <a:ext cx="3375150" cy="253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 descr="gdh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7300" y="1119263"/>
            <a:ext cx="2675000" cy="119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 descr="gd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450" y="1249575"/>
            <a:ext cx="5412275" cy="312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">
                <a:solidFill>
                  <a:srgbClr val="20124D"/>
                </a:solidFill>
              </a:rPr>
              <a:t>Każdy Kto ma Dobre Wychowanie , Mówi “Dzień Dobry!” Na Powitanie ! 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20124D"/>
              </a:solidFill>
            </a:endParaRPr>
          </a:p>
        </p:txBody>
      </p:sp>
      <p:pic>
        <p:nvPicPr>
          <p:cNvPr id="75" name="Shape 75" descr="gdgd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75" y="1490050"/>
            <a:ext cx="5053750" cy="324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 descr="gdgg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1100" y="1116275"/>
            <a:ext cx="2971209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" i="1">
                <a:solidFill>
                  <a:srgbClr val="F3F3F3"/>
                </a:solidFill>
              </a:rPr>
              <a:t>Ubieraj normalne spodnie , by mówili o Tobie godnie ! </a:t>
            </a:r>
          </a:p>
          <a:p>
            <a:pPr lvl="0">
              <a:spcBef>
                <a:spcPts val="0"/>
              </a:spcBef>
              <a:buNone/>
            </a:pPr>
            <a:endParaRPr i="1">
              <a:solidFill>
                <a:srgbClr val="A64D79"/>
              </a:solidFill>
            </a:endParaRPr>
          </a:p>
        </p:txBody>
      </p:sp>
      <p:pic>
        <p:nvPicPr>
          <p:cNvPr id="82" name="Shape 82" descr="pk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625" y="1067000"/>
            <a:ext cx="2966275" cy="375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 descr="bbb.png"/>
          <p:cNvPicPr preferRelativeResize="0"/>
          <p:nvPr/>
        </p:nvPicPr>
        <p:blipFill rotWithShape="1">
          <a:blip r:embed="rId4">
            <a:alphaModFix/>
          </a:blip>
          <a:srcRect l="5758"/>
          <a:stretch/>
        </p:blipFill>
        <p:spPr>
          <a:xfrm>
            <a:off x="6481750" y="1008550"/>
            <a:ext cx="2350550" cy="387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 descr="bbbcc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8100" y="1338475"/>
            <a:ext cx="2859088" cy="321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" b="1" i="1">
                <a:solidFill>
                  <a:srgbClr val="9900FF"/>
                </a:solidFill>
              </a:rPr>
              <a:t>Palenie zabija , Więc nie pal dzieciaku bo trafisz do piachu</a:t>
            </a:r>
          </a:p>
        </p:txBody>
      </p:sp>
      <p:pic>
        <p:nvPicPr>
          <p:cNvPr id="90" name="Shape 90" descr="ggg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18838"/>
            <a:ext cx="3781575" cy="291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 descr="bcb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6825" y="1312200"/>
            <a:ext cx="4308550" cy="332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l" b="1" i="1">
                <a:solidFill>
                  <a:srgbClr val="0000FF"/>
                </a:solidFill>
              </a:rPr>
              <a:t>Żeby żyć kolorowo ,</a:t>
            </a:r>
            <a:r>
              <a:rPr lang="pl" b="1" i="1">
                <a:solidFill>
                  <a:srgbClr val="FF00FF"/>
                </a:solidFill>
              </a:rPr>
              <a:t> </a:t>
            </a:r>
            <a:r>
              <a:rPr lang="pl" b="1" i="1">
                <a:solidFill>
                  <a:srgbClr val="00FFFF"/>
                </a:solidFill>
              </a:rPr>
              <a:t>musisz jeść zdrowo :) </a:t>
            </a:r>
          </a:p>
          <a:p>
            <a:pPr lvl="0">
              <a:spcBef>
                <a:spcPts val="0"/>
              </a:spcBef>
              <a:buNone/>
            </a:pPr>
            <a:endParaRPr b="1" i="1">
              <a:solidFill>
                <a:srgbClr val="00FFFF"/>
              </a:solidFill>
            </a:endParaRPr>
          </a:p>
        </p:txBody>
      </p:sp>
      <p:pic>
        <p:nvPicPr>
          <p:cNvPr id="97" name="Shape 97" descr="gdgdg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193200"/>
            <a:ext cx="4000825" cy="25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200" y="2193200"/>
            <a:ext cx="4000825" cy="25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 descr="nvnv.png"/>
          <p:cNvPicPr preferRelativeResize="0"/>
          <p:nvPr/>
        </p:nvPicPr>
        <p:blipFill rotWithShape="1">
          <a:blip r:embed="rId5">
            <a:alphaModFix/>
          </a:blip>
          <a:srcRect t="9362" b="10752"/>
          <a:stretch/>
        </p:blipFill>
        <p:spPr>
          <a:xfrm>
            <a:off x="4507050" y="1709850"/>
            <a:ext cx="4491175" cy="288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772468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" i="1" dirty="0">
                <a:solidFill>
                  <a:srgbClr val="073763"/>
                </a:solidFill>
              </a:rPr>
              <a:t>Chcesz być zdrowy jak ten kot? Biegnij </a:t>
            </a:r>
            <a:r>
              <a:rPr lang="pl" i="1" dirty="0" smtClean="0">
                <a:solidFill>
                  <a:srgbClr val="073763"/>
                </a:solidFill>
              </a:rPr>
              <a:t>na Bieżni </a:t>
            </a:r>
            <a:r>
              <a:rPr lang="pl" i="1" dirty="0">
                <a:solidFill>
                  <a:srgbClr val="073763"/>
                </a:solidFill>
              </a:rPr>
              <a:t>!Nie rób skoku w bok ! :P</a:t>
            </a:r>
          </a:p>
        </p:txBody>
      </p:sp>
      <p:pic>
        <p:nvPicPr>
          <p:cNvPr id="105" name="Shape 105" descr="lh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568" y="1923678"/>
            <a:ext cx="4476682" cy="3147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 descr="22812629_871637463000089_1814666755_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0791" y="0"/>
            <a:ext cx="2893220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2348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l" b="1"/>
              <a:t>Dziękujemy za uwagę!!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7208325" y="4438725"/>
            <a:ext cx="2615700" cy="86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l" sz="3000" b="1">
                <a:solidFill>
                  <a:srgbClr val="FFFFFF"/>
                </a:solidFill>
              </a:rPr>
              <a:t>1 TBŻ</a:t>
            </a:r>
          </a:p>
        </p:txBody>
      </p:sp>
      <p:pic>
        <p:nvPicPr>
          <p:cNvPr id="113" name="Shape 113" descr="bcbc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7811" y="943550"/>
            <a:ext cx="3228375" cy="403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81</Words>
  <Application>Microsoft Office PowerPoint</Application>
  <PresentationFormat>Pokaz na ekranie (16:9)</PresentationFormat>
  <Paragraphs>9</Paragraphs>
  <Slides>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Average</vt:lpstr>
      <vt:lpstr>Oswald</vt:lpstr>
      <vt:lpstr>Slate</vt:lpstr>
      <vt:lpstr>Szkoła Dobrych Nawyków :) </vt:lpstr>
      <vt:lpstr>Czysty Język Super Sprawa , Przeklinanie Nie Zabawa ! </vt:lpstr>
      <vt:lpstr>Każdy Kto ma Dobre Wychowanie , Mówi “Dzień Dobry!” Na Powitanie !  </vt:lpstr>
      <vt:lpstr>Ubieraj normalne spodnie , by mówili o Tobie godnie !  </vt:lpstr>
      <vt:lpstr>Palenie zabija , Więc nie pal dzieciaku bo trafisz do piachu</vt:lpstr>
      <vt:lpstr>Żeby żyć kolorowo , musisz jeść zdrowo :)  </vt:lpstr>
      <vt:lpstr>Chcesz być zdrowy jak ten kot? Biegnij na Bieżni !Nie rób skoku w bok ! :P</vt:lpstr>
      <vt:lpstr>Dziękujemy za uwagę!!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Dobrych Nawyków :) </dc:title>
  <dc:creator>PN_2</dc:creator>
  <cp:lastModifiedBy>Krzysztof Stępień</cp:lastModifiedBy>
  <cp:revision>2</cp:revision>
  <dcterms:modified xsi:type="dcterms:W3CDTF">2017-10-27T11:23:24Z</dcterms:modified>
</cp:coreProperties>
</file>